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65"/>
    <p:restoredTop sz="95728"/>
  </p:normalViewPr>
  <p:slideViewPr>
    <p:cSldViewPr snapToGrid="0" snapToObjects="1">
      <p:cViewPr varScale="1">
        <p:scale>
          <a:sx n="101" d="100"/>
          <a:sy n="101" d="100"/>
        </p:scale>
        <p:origin x="22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9/26/22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D8C2E-15D4-192B-C48E-170AB35F2F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UBGC STUDENT PORTAL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FBCB25-FB06-D19F-8CBF-1F6C1DA140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Jay Figueroa</a:t>
            </a:r>
          </a:p>
          <a:p>
            <a:r>
              <a:rPr lang="en-US" dirty="0"/>
              <a:t>CST 499</a:t>
            </a:r>
          </a:p>
        </p:txBody>
      </p:sp>
    </p:spTree>
    <p:extLst>
      <p:ext uri="{BB962C8B-B14F-4D97-AF65-F5344CB8AC3E}">
        <p14:creationId xmlns:p14="http://schemas.microsoft.com/office/powerpoint/2010/main" val="4104745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CC9F2F-1D9B-716F-B2BB-B980F46C0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Profile UI</a:t>
            </a:r>
            <a:br>
              <a:rPr lang="en-US" sz="3200"/>
            </a:br>
            <a:r>
              <a:rPr lang="en-US" sz="3200"/>
              <a:t>(Result)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261E928-5C9C-5005-224B-DC4ACD75F5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772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549BE-7C62-136F-F6A1-9550BCFE2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Courses HTML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6374C30-7A8A-D6DB-07D0-95988F692D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685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BDF820-15EB-F2F3-7D8D-0BA03CB68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Course Listing</a:t>
            </a:r>
            <a:br>
              <a:rPr lang="en-US" sz="3200"/>
            </a:br>
            <a:r>
              <a:rPr lang="en-US" sz="3200"/>
              <a:t>(Result)</a:t>
            </a:r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64BE5AB-F1D3-DDAB-9F1F-87ACB91601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09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ED2940-DDC0-12E6-32A7-3111D1976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Register HTML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7A86ED3-96A0-3620-7F79-A09E886D2C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852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268074-BC07-6867-B3B0-75BEE0B1F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Register PHP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3C4026E-24F8-D0B2-FCB3-1944B1011F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141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80174A-47C4-D44C-B022-909E00736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Registration Table</a:t>
            </a:r>
            <a:br>
              <a:rPr lang="en-US" sz="3200"/>
            </a:br>
            <a:r>
              <a:rPr lang="en-US" sz="3200"/>
              <a:t>(Result)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E5AFFCE-79D9-4258-461E-8CF91C9FB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670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6AA7C31-76FD-4B44-A1FF-D13D2515A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CE85F9-F4EE-4E5D-8235-528527A40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7338BB4-74FF-4836-86B7-F1B0C2B62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BFA8A3-A231-4BC1-B8A5-C5BE7315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E35963E-79B2-4A8E-8F24-A94E8DDDD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8E4331-210E-4E5F-9501-4C830E340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A54F778-4E1C-4F6F-9318-9795AA35C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8A01EA6-BAE4-49FA-BDE0-C6CBA724F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62E93F4-9BFB-4F60-8D89-740021B53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A1B6056-1159-4FC3-8561-8E7E5B83E5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2BCD7CE8-C8D7-4B6C-8509-15892605F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280C4E4-90AE-48E6-9E01-4D4F7FBDB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6C1BA3-C0EA-4AEE-9B4C-8F66E6FC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F67FC8-2C1A-0257-35E1-AAC4F29D3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831478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100"/>
              <a:t>Header/Footer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B734A42-DB2C-02BF-41F2-3017311D8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5997" y="646702"/>
            <a:ext cx="4194822" cy="2621764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4CF56A4-9AF2-CCE9-CE87-E182600628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8563" y="3592917"/>
            <a:ext cx="4189690" cy="2618557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16BCFD5C-CD97-4975-8BA8-D6A4A5D0C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11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9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9" name="Picture 11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13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Rectangle 15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17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Rectangle 19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TextBox 21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5" name="Rectangle 23">
            <a:extLst>
              <a:ext uri="{FF2B5EF4-FFF2-40B4-BE49-F238E27FC236}">
                <a16:creationId xmlns:a16="http://schemas.microsoft.com/office/drawing/2014/main" id="{662F7B5F-69B9-41D9-BD9A-2A7F1118B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25">
            <a:extLst>
              <a:ext uri="{FF2B5EF4-FFF2-40B4-BE49-F238E27FC236}">
                <a16:creationId xmlns:a16="http://schemas.microsoft.com/office/drawing/2014/main" id="{B484EE50-7D13-4A99-9152-609AE84AC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7" name="Picture 27">
            <a:extLst>
              <a:ext uri="{FF2B5EF4-FFF2-40B4-BE49-F238E27FC236}">
                <a16:creationId xmlns:a16="http://schemas.microsoft.com/office/drawing/2014/main" id="{8F607DBD-3FFF-424E-80D2-8061AC5FE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8" name="Rectangle 29">
            <a:extLst>
              <a:ext uri="{FF2B5EF4-FFF2-40B4-BE49-F238E27FC236}">
                <a16:creationId xmlns:a16="http://schemas.microsoft.com/office/drawing/2014/main" id="{0CA1AF17-15FE-4FB8-A4CB-942AC1349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1">
            <a:extLst>
              <a:ext uri="{FF2B5EF4-FFF2-40B4-BE49-F238E27FC236}">
                <a16:creationId xmlns:a16="http://schemas.microsoft.com/office/drawing/2014/main" id="{D901EDCD-40E3-40D5-BCE4-803F7A4D6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33">
            <a:extLst>
              <a:ext uri="{FF2B5EF4-FFF2-40B4-BE49-F238E27FC236}">
                <a16:creationId xmlns:a16="http://schemas.microsoft.com/office/drawing/2014/main" id="{36E840EA-C6A5-48DA-A3B5-BE430C89C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54B916-5D04-2904-B606-0C8058987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401" y="3428998"/>
            <a:ext cx="4261543" cy="27824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Index: Home Page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F2CBF14-5D9F-AA52-B553-D5019C3CAC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0498" b="-1"/>
          <a:stretch/>
        </p:blipFill>
        <p:spPr>
          <a:xfrm>
            <a:off x="5444747" y="647191"/>
            <a:ext cx="5297322" cy="5564284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51" name="Rectangle 35">
            <a:extLst>
              <a:ext uri="{FF2B5EF4-FFF2-40B4-BE49-F238E27FC236}">
                <a16:creationId xmlns:a16="http://schemas.microsoft.com/office/drawing/2014/main" id="{84AC7A41-04AF-4CF9-A478-43411F9B5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947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9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5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7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8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9336FB-58C7-DC22-108C-ACC8E428B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Enroll HTML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C971F8A-B178-8A20-3066-14FC14DB2C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51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76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19CC55-0602-6E0F-E885-71259B43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Enroll PHP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D5C7D38-98EC-3F8F-48F5-512466525E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95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B74E86-6ADA-0F89-EB56-23CFD2955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840" y="3428998"/>
            <a:ext cx="4096952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Students Table</a:t>
            </a:r>
            <a:br>
              <a:rPr lang="en-US" sz="3200" dirty="0"/>
            </a:br>
            <a:r>
              <a:rPr lang="en-US" sz="3200" dirty="0"/>
              <a:t>(Result)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E9C5834-C93E-3E5B-1D96-F8A2D67149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70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5A2862-229D-1298-5FE8-A4ADA8AE4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Login HTML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6B75F6F-71D4-C676-D82F-2D0AE32206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19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B7A2F3-6065-1F29-21D7-982B04716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Login PHP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CC82738-4E08-46D9-1526-53313FE9C1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03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146460-CBD3-3CE2-256D-F56E3058E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6847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Profile HTML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E13D776-67A2-D003-64C0-52DED3AFF1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1773920"/>
            <a:ext cx="5297322" cy="331082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801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22</TotalTime>
  <Words>68</Words>
  <Application>Microsoft Macintosh PowerPoint</Application>
  <PresentationFormat>Widescreen</PresentationFormat>
  <Paragraphs>31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MS Shell Dlg 2</vt:lpstr>
      <vt:lpstr>Wingdings</vt:lpstr>
      <vt:lpstr>Wingdings 3</vt:lpstr>
      <vt:lpstr>Madison</vt:lpstr>
      <vt:lpstr>UBGC STUDENT PORTAL</vt:lpstr>
      <vt:lpstr>Header/Footer</vt:lpstr>
      <vt:lpstr>Index: Home Page</vt:lpstr>
      <vt:lpstr>Enroll HTML</vt:lpstr>
      <vt:lpstr>Enroll PHP</vt:lpstr>
      <vt:lpstr>Students Table (Result)</vt:lpstr>
      <vt:lpstr>Login HTML</vt:lpstr>
      <vt:lpstr>Login PHP</vt:lpstr>
      <vt:lpstr>Profile HTML</vt:lpstr>
      <vt:lpstr>Profile UI (Result)</vt:lpstr>
      <vt:lpstr>Courses HTML</vt:lpstr>
      <vt:lpstr>Course Listing (Result)</vt:lpstr>
      <vt:lpstr>Register HTML</vt:lpstr>
      <vt:lpstr>Register PHP</vt:lpstr>
      <vt:lpstr>Registration Table (Result)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UBGC STUDENT PORTAL</dc:title>
  <dc:creator>Jay Figueroa</dc:creator>
  <cp:lastModifiedBy>Jay Figueroa</cp:lastModifiedBy>
  <cp:revision>1</cp:revision>
  <dcterms:created xsi:type="dcterms:W3CDTF">2022-09-27T05:36:18Z</dcterms:created>
  <dcterms:modified xsi:type="dcterms:W3CDTF">2022-09-27T05:59:00Z</dcterms:modified>
</cp:coreProperties>
</file>

<file path=docProps/thumbnail.jpeg>
</file>